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77" r:id="rId5"/>
    <p:sldId id="28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88" r:id="rId15"/>
    <p:sldId id="30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7" autoAdjust="0"/>
    <p:restoredTop sz="80190" autoAdjust="0"/>
  </p:normalViewPr>
  <p:slideViewPr>
    <p:cSldViewPr snapToGrid="0" snapToObjects="1">
      <p:cViewPr varScale="1">
        <p:scale>
          <a:sx n="90" d="100"/>
          <a:sy n="90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python toolbox will ask you to generate a new </a:t>
            </a:r>
            <a:r>
              <a:rPr lang="en-US" altLang="zh-CN" dirty="0" err="1"/>
              <a:t>XXX.pyt</a:t>
            </a:r>
            <a:r>
              <a:rPr lang="en-US" altLang="zh-CN" dirty="0"/>
              <a:t> file with default templates.</a:t>
            </a:r>
          </a:p>
          <a:p>
            <a:endParaRPr lang="en-US" altLang="zh-CN" dirty="0"/>
          </a:p>
          <a:p>
            <a:r>
              <a:rPr lang="en-US" altLang="zh-CN" dirty="0"/>
              <a:t>Add toolbox can import your own </a:t>
            </a:r>
            <a:r>
              <a:rPr lang="en-US" altLang="zh-CN" dirty="0" err="1"/>
              <a:t>XXX.pyt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 </a:t>
            </a:r>
            <a:r>
              <a:rPr lang="en-US" altLang="zh-CN" dirty="0" err="1"/>
              <a:t>XXX.pyt</a:t>
            </a:r>
            <a:r>
              <a:rPr lang="en-US" altLang="zh-CN" dirty="0"/>
              <a:t> file, there need to be 2 classes at least.</a:t>
            </a:r>
          </a:p>
          <a:p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The toolbox class.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The Tool class.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 the </a:t>
            </a:r>
            <a:r>
              <a:rPr lang="en-US" altLang="zh-CN" dirty="0" err="1"/>
              <a:t>init</a:t>
            </a:r>
            <a:r>
              <a:rPr lang="en-US" altLang="zh-CN" dirty="0"/>
              <a:t> function of toolbox class, it needs to declare the name of the tool class like we do here in the template.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A4CF-8774-87AB-EB12-1044964E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9A7D4-728D-46F2-5133-66CBB1B87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72AB8-007A-8ED0-A5C6-5862F9174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only show 2 parameters in the screenshot: GDB Folder and GDB name.</a:t>
            </a:r>
          </a:p>
          <a:p>
            <a:endParaRPr lang="en-US" altLang="zh-CN" dirty="0"/>
          </a:p>
          <a:p>
            <a:r>
              <a:rPr lang="en-US" altLang="zh-CN" dirty="0"/>
              <a:t>Please remember, only garage name and buffer radius are required parameters. </a:t>
            </a:r>
          </a:p>
          <a:p>
            <a:r>
              <a:rPr lang="en-US" altLang="zh-CN" dirty="0"/>
              <a:t>You can choose to add more parameters here. </a:t>
            </a:r>
          </a:p>
          <a:p>
            <a:r>
              <a:rPr lang="en-US" altLang="zh-CN" dirty="0"/>
              <a:t>But please make sure you set the parameter settings correctly.</a:t>
            </a:r>
          </a:p>
          <a:p>
            <a:endParaRPr lang="en-US" altLang="zh-CN" dirty="0"/>
          </a:p>
          <a:p>
            <a:r>
              <a:rPr lang="en-US" altLang="zh-CN" dirty="0"/>
              <a:t>For example, buffer radius data’s parameter type could be float. Look through the DOC to find out how to set it up.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341241-8005-EA04-3125-6ED74714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1769-6F44-0C51-D4A7-A56FF18B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E9CEA-E67E-6A6B-A3B4-01209D6AF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8B1372-C118-5392-94EB-97ACB28DA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B520D-DDDF-4B7D-9EFE-285016653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EB54-1E4E-E36E-454B-9307404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BF9B25-F636-29F0-5C08-B3C1A10B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A499A-B5DB-0797-9CCA-FAB9F1F03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3FC8C-57E0-26A1-CBE1-EB3D4657E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arcpy/geoprocessing_and_python/defining-parameter-data-types-in-a-python-toolbox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cs.stanford.edu/people/nick/py/python-input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arcpy/functions/addmessage.htm" TargetMode="External"/><Relationship Id="rId5" Type="http://schemas.openxmlformats.org/officeDocument/2006/relationships/hyperlink" Target="https://pro.arcgis.com/en/pro-app/arcpy/geoprocessing_and_python/defining-parameter-data-types-in-a-python-toolbox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data-access/searchcursor-class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blob/main/Labs/Lab05/Lab05-pre02.md" TargetMode="External"/><Relationship Id="rId2" Type="http://schemas.openxmlformats.org/officeDocument/2006/relationships/hyperlink" Target="https://github.com/TAMUCIDI/GEOG-392-GIS-Programming/blob/main/Labs/Lab05/Lab05-pre01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MUCIDI/GEOG-392-GIS-Programming/blob/main/Labs/Lab05/data/Lab5_Data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Lab5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91951-5EFF-3329-9B8E-2A7CCD2FA55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Toolbox Class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05F0A-ACE0-D9A7-B3EC-BDB0B779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356050"/>
            <a:ext cx="5266559" cy="3973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309B5-9561-B7D9-9B4E-92795E249308}"/>
              </a:ext>
            </a:extLst>
          </p:cNvPr>
          <p:cNvSpPr txBox="1"/>
          <p:nvPr/>
        </p:nvSpPr>
        <p:spPr>
          <a:xfrm>
            <a:off x="6497813" y="2929720"/>
            <a:ext cx="4249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2 classes: `Toolbox` and `Tool`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Toolbox: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 __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init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__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, it needs to declare the name of the `tool` class in the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self.tools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Next page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099E-5129-A113-30E7-65F3E5A7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829F4-74A3-6492-0FBA-E25B1D31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3578A-6E53-B12B-55C7-B621578C7479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3-1. Tool Class – </a:t>
            </a:r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getParameter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C2B0E-3845-E7BA-DB7D-A76F834B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45" y="2156346"/>
            <a:ext cx="3456291" cy="42763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8F9751-E1CB-5234-B4B2-2387163FD4A2}"/>
              </a:ext>
            </a:extLst>
          </p:cNvPr>
          <p:cNvSpPr txBox="1"/>
          <p:nvPr/>
        </p:nvSpPr>
        <p:spPr>
          <a:xfrm>
            <a:off x="518615" y="2238233"/>
            <a:ext cx="46220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 functions are required in the `Tool`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`__</a:t>
            </a:r>
            <a:r>
              <a:rPr lang="en-US" altLang="zh-CN" dirty="0" err="1"/>
              <a:t>init</a:t>
            </a:r>
            <a:r>
              <a:rPr lang="en-US" altLang="zh-CN" dirty="0"/>
              <a:t>__()`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</a:t>
            </a:r>
            <a:r>
              <a:rPr lang="en-US" altLang="zh-CN" dirty="0"/>
              <a:t>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`execute()`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</a:t>
            </a:r>
            <a:r>
              <a:rPr lang="en-US" altLang="zh-CN" dirty="0" err="1"/>
              <a:t>arcpy.Parameter</a:t>
            </a:r>
            <a:r>
              <a:rPr lang="en-US" altLang="zh-CN" dirty="0"/>
              <a:t>()` method in the 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 API Link: </a:t>
            </a:r>
            <a:r>
              <a:rPr lang="en-US" altLang="zh-CN" dirty="0">
                <a:hlinkClick r:id="rId4"/>
              </a:rPr>
              <a:t>https://pro.arcgis.com/en/pro-app/latest/arcpy/geoprocessing_and_python/defining-parameter-data-types-in-a-python-toolbox.htm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doc is very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dirty="0"/>
              <a:t>important. Be careful with the </a:t>
            </a:r>
            <a:r>
              <a:rPr lang="en-US" altLang="zh-CN" dirty="0" err="1"/>
              <a:t>parameterType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2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EF1F-40A5-5D4D-D93B-9F9DE563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1E6C6-67C7-76E4-3AA0-04F24F3D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F96D68-EE19-8AEA-4F2B-72E822DDF4CA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3-2. Tool Class – execute()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2FAFFF-21EB-DF0B-7E64-9A076A0C2ACC}"/>
              </a:ext>
            </a:extLst>
          </p:cNvPr>
          <p:cNvSpPr txBox="1"/>
          <p:nvPr/>
        </p:nvSpPr>
        <p:spPr>
          <a:xfrm>
            <a:off x="427629" y="2884158"/>
            <a:ext cx="5410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Accept values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parameters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in the 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getParameter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Re-use most codes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Part1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do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select, buffer, and clip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Except for the messages. Instead of 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`print()`,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arcpy.AddMessage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and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arcpy.AddError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here.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4B3AE-9195-4F2F-8D3C-9B2E368D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76" y="1244601"/>
            <a:ext cx="3573245" cy="52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CC4D-4268-01C2-2725-81B6B968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AC15-7D6E-E52E-2089-E6615235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AE1DF-928C-6A2A-B16B-06F8570B0109}"/>
              </a:ext>
            </a:extLst>
          </p:cNvPr>
          <p:cNvSpPr txBox="1"/>
          <p:nvPr/>
        </p:nvSpPr>
        <p:spPr>
          <a:xfrm>
            <a:off x="427630" y="1569493"/>
            <a:ext cx="124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17E625-D1B1-AC36-99BD-E958464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50" y="2031158"/>
            <a:ext cx="4065065" cy="43626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7FDFA-ECE2-5F2F-6A20-774D9D84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4" y="2031158"/>
            <a:ext cx="3980813" cy="4362674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3C3C354-5CC3-BC03-D73B-9818173C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" y="2665862"/>
            <a:ext cx="3640448" cy="3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4800685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 2 parts: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running result in the terminal.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output feature in ArcGIS Pro.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Toolbox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toolbox interface in ArcGIS Pro.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details of the toolbox. Both the success and the error messages.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And your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EBC06-26B1-5616-AC5F-5B37499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355499"/>
            <a:ext cx="4459115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`Input()`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arcpy.da.SearchCursor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endParaRPr lang="en-US" altLang="zh-CN" sz="2800" dirty="0">
              <a:solidFill>
                <a:srgbClr val="BBBBBB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Arcgis parameter Docs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`</a:t>
            </a:r>
            <a:r>
              <a:rPr lang="en-US" altLang="zh-CN" sz="2800" b="0" dirty="0" err="1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arcpy.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AddMessage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`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5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the python script from Lab4 into a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Specify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garage name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&amp;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buffer radius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from user input (required).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`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searchCursor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` to select the specific garage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such tool into an ArcGIS Pro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Make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outputs via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putting in proper building 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the input building name doesn’t exist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Reading Before Lab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34784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console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https://github.com/TAMUCIDI/GEOG-392-GIS-Programming/blob/main/Labs/Lab05/Lab05-pre01.md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https://github.com/TAMUCIDI/GEOG-392-GIS-Programming/blob/main/Labs/Lab05/Lab05-pre02.md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18830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“Lab5_data.zip” from 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Link</a:t>
            </a: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Unzip “Lab5_data.zip”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Garages.csv</a:t>
            </a:r>
            <a:endParaRPr lang="zh-CN" altLang="en-US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C33D0-AB83-0EFE-B095-E1E1B7BE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38" y="3076134"/>
            <a:ext cx="5829600" cy="571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BFDAF-01C0-2108-67FA-4BE809E37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38" y="4047396"/>
            <a:ext cx="9617122" cy="1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Accept Parameters from User Input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518A9F-37E6-FEC9-C1C4-BA39C55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79" y="2246563"/>
            <a:ext cx="5621439" cy="3976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7D1086-C158-0E54-2ACD-DB730DA774B1}"/>
              </a:ext>
            </a:extLst>
          </p:cNvPr>
          <p:cNvSpPr txBox="1"/>
          <p:nvPr/>
        </p:nvSpPr>
        <p:spPr>
          <a:xfrm>
            <a:off x="491247" y="2548647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`input()`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accept user input from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Only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garage_name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and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buffer_radius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are required to be accepted from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The rest items are optional, that means you can assign them with fixed values like in Lab4.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1F81-5E5A-7CFE-04C7-18D03A14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ED428-DF7E-4961-753C-9314C8C0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003599-C623-974A-80D8-B4FE8054E446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Determine Whether the selected building exists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121E8-9EC4-F125-62B3-0AC379470DD0}"/>
              </a:ext>
            </a:extLst>
          </p:cNvPr>
          <p:cNvSpPr txBox="1"/>
          <p:nvPr/>
        </p:nvSpPr>
        <p:spPr>
          <a:xfrm>
            <a:off x="6541850" y="2932890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arcpy.da.SearchCursor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create a search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a loop to match rows in a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Within each loop, determine if the search cursor found the value that user entered.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so, proceed to the next step.</a:t>
            </a:r>
            <a:r>
              <a:rPr lang="zh-CN" altLang="en-US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</a:t>
            </a: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not, exit with error message.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6D6C8-E358-92C5-9F7A-C6ADEC04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242782"/>
            <a:ext cx="4239515" cy="40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BED-0518-E04E-1271-2E2D58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38D2F-D81A-F348-D7C5-45716B61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DE916-4C4F-89B0-E8FF-80392D5FFC3C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3. Buffer &amp; Clip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9E32-56F0-B267-3DBE-39631E40DD70}"/>
              </a:ext>
            </a:extLst>
          </p:cNvPr>
          <p:cNvSpPr txBox="1"/>
          <p:nvPr/>
        </p:nvSpPr>
        <p:spPr>
          <a:xfrm>
            <a:off x="643466" y="2786975"/>
            <a:ext cx="4494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garage with the name 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sub-feature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Clip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structures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garage buffer.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496B6-C7B8-8EB5-F85C-1438FE24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27"/>
          <a:stretch/>
        </p:blipFill>
        <p:spPr>
          <a:xfrm>
            <a:off x="5169959" y="2057719"/>
            <a:ext cx="6322479" cy="37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7F5-F0ED-F54A-A8C3-48B61F83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48DFB-1CB2-4AE5-188D-2A578122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A9E2B2-2478-C2EF-19C4-F456953C81FF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ACB49-DB17-2A54-8243-40F66ACB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979304"/>
            <a:ext cx="10335904" cy="22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Create or Add a toolbox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3099A-7BA8-CB48-74A1-B37E06EC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756846"/>
            <a:ext cx="5324084" cy="2976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A9873-45BF-4142-02EC-0042AA3B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9" y="3066197"/>
            <a:ext cx="5724321" cy="22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4011</TotalTime>
  <Words>840</Words>
  <Application>Microsoft Office PowerPoint</Application>
  <PresentationFormat>Widescreen</PresentationFormat>
  <Paragraphs>126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Georgia</vt:lpstr>
      <vt:lpstr>HarmonyOS Sans Medium</vt:lpstr>
      <vt:lpstr>HarmonyOS Sans SC Medium</vt:lpstr>
      <vt:lpstr>HarmonyOS Sans TC Light</vt:lpstr>
      <vt:lpstr>HarmonyOS Sans TC Medium</vt:lpstr>
      <vt:lpstr>Tungsten Book</vt:lpstr>
      <vt:lpstr>Tungsten Medium</vt:lpstr>
      <vt:lpstr>Office Theme</vt:lpstr>
      <vt:lpstr>GEOG 392/676 GIS Programing Lab5</vt:lpstr>
      <vt:lpstr>Lab 5 Tasks</vt:lpstr>
      <vt:lpstr>Reading Before Lab</vt:lpstr>
      <vt:lpstr>Preparation</vt:lpstr>
      <vt:lpstr>Part 1. ArcPy Tool</vt:lpstr>
      <vt:lpstr>Part 1. ArcPy Tool</vt:lpstr>
      <vt:lpstr>Part 1. ArcPy Tool</vt:lpstr>
      <vt:lpstr>Part 1. ArcPy Tool</vt:lpstr>
      <vt:lpstr>Part 2. ArcPy Toolbox</vt:lpstr>
      <vt:lpstr>Part 2. ArcPy Toolbox</vt:lpstr>
      <vt:lpstr>Part 2. ArcPy Toolbox</vt:lpstr>
      <vt:lpstr>Part 2. ArcPy Toolbox</vt:lpstr>
      <vt:lpstr>Part 2. ArcPy Toolbox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Zhenlei</cp:lastModifiedBy>
  <cp:revision>22</cp:revision>
  <dcterms:created xsi:type="dcterms:W3CDTF">2022-08-19T19:50:19Z</dcterms:created>
  <dcterms:modified xsi:type="dcterms:W3CDTF">2024-10-31T14:05:31Z</dcterms:modified>
  <cp:category/>
</cp:coreProperties>
</file>